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0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6126162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/>
              <a:t> </a:t>
            </a:r>
            <a:r>
              <a:rPr lang="sr-Latn-CS" sz="1600" dirty="0" smtClean="0"/>
              <a:t/>
            </a:r>
            <a:br>
              <a:rPr lang="sr-Latn-CS" sz="1600" dirty="0" smtClean="0"/>
            </a:br>
            <a:r>
              <a:rPr lang="sr-Latn-CS" sz="1600" dirty="0" smtClean="0"/>
              <a:t>     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Učiteljica Danijela Mišković u saradnji sa učiteljicom Danijelom Rašić je učestvovala na  konkursu ZUOV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 Saznali smo na semi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naru, primenili u praksi za 2014.</a:t>
            </a:r>
            <a:br>
              <a:rPr lang="sr-Latn-C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Konkursu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Saznali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seminaru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primenili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praksi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2014.god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pristiglo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je 92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14 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oblasti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Oblasne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komisije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odabrale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radova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bazu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predložile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radova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sr-Latn-RS" sz="2400" dirty="0" err="1" smtClean="0">
                <a:latin typeface="Times New Roman" pitchFamily="18" charset="0"/>
                <a:cs typeface="Times New Roman" pitchFamily="18" charset="0"/>
              </a:rPr>
              <a:t>jbolje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sr-Latn-C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   Na poziv Olivere Todorović 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petak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16.01.2015.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prostorijama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Zavoda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Centralnoj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komisiji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D.Mišković i D.Rašić su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prezentoval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na temu Nacionalni parkovi, korelativni čas u 4. razredu.</a:t>
            </a:r>
            <a:br>
              <a:rPr lang="sr-Latn-C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   U komisiji su bili eminentni stručnjaci iz oblasti obrazovanja i vaspitanja: Snežana Marković, državni sekretar za obrazovanje, Zoran Avramović, direktor ZUOV-a, Olivera Todorović, savetnik kordinator, dr. Milan Bošković savetnik kordinator, Tatjana Mišović savetnik kordinator i drugi. </a:t>
            </a:r>
            <a:r>
              <a:rPr lang="sr-Latn-C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1600" dirty="0" smtClean="0">
                <a:latin typeface="Times New Roman" pitchFamily="18" charset="0"/>
                <a:cs typeface="Times New Roman" pitchFamily="18" charset="0"/>
              </a:rPr>
            </a:b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2.gstatic.com/images?q=tbn:ANd9GcRF5T0WKFr6vv7Q7ZaAXCM5Ss5cahV6-XUs633Qs42xlN3nhMWe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295399"/>
            <a:ext cx="2986805" cy="2269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85800" y="30480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smtClean="0">
                <a:ln>
                  <a:solidFill>
                    <a:srgbClr val="FF0000"/>
                  </a:solidFill>
                </a:ln>
              </a:rPr>
              <a:t>Национални паркови Србије</a:t>
            </a:r>
            <a:endParaRPr lang="en-US" sz="3200" dirty="0"/>
          </a:p>
        </p:txBody>
      </p:sp>
      <p:pic>
        <p:nvPicPr>
          <p:cNvPr id="4" name="Picture 4" descr="https://encrypted-tbn2.gstatic.com/images?q=tbn:ANd9GcQsZYPpK8bgO_wrhvnZbiH4HPCvjWPFbR8QrHhxbVYiH09JcPFpk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371600"/>
            <a:ext cx="2680320" cy="200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s://encrypted-tbn1.gstatic.com/images?q=tbn:ANd9GcTud33oeqPT0SeXV_ZTy0MRtnXO7m6BB8xyLu9c3wS9P0IILuZ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2844" y="1504292"/>
            <a:ext cx="3240360" cy="1752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s://encrypted-tbn2.gstatic.com/images?q=tbn:ANd9GcQpd3gKhzvzf0cIOW0sc3Cbalp_gK4ohFksM_YCQpYJtg9YUu868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027208"/>
            <a:ext cx="4083360" cy="245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http://www.skijanje.rs/assets/ski-centri/srbija/nparksarplani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886200"/>
            <a:ext cx="4038600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znali i primenili u prak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aznali i primenili u prak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aznali i primenili u prak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V fascikla\100326192015000244_001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V fascikla\100326192015000244_001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</Words>
  <Application>Microsoft Office PowerPoint</Application>
  <PresentationFormat>Пројекција на екрану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7</vt:i4>
      </vt:variant>
    </vt:vector>
  </HeadingPairs>
  <TitlesOfParts>
    <vt:vector size="8" baseType="lpstr">
      <vt:lpstr>Office Theme</vt:lpstr>
      <vt:lpstr>        Učiteljica Danijela Mišković u saradnji sa učiteljicom Danijelom Rašić je učestvovala na  konkursu ZUOV-a  Saznali smo na semi- naru, primenili u praksi za 2014.    Na Konkursu Saznali na seminaru primenili u praksi za 2014.god. pristiglo je 92 rada iz 14 oblasti. Oblasne  komisije  su odabrale 46 radova za bazu i predložile 15 radova za najbolje.       Na poziv Olivere Todorović , u petak 16.01.2015. godine u prostorijama Zavoda Centralnoj  komisiji,  D.Mišković i D.Rašić su prezentovale  rad na temu Nacionalni parkovi, korelativni čas u 4. razredu.     U komisiji su bili eminentni stručnjaci iz oblasti obrazovanja i vaspitanja: Snežana Marković, državni sekretar za obrazovanje, Zoran Avramović, direktor ZUOV-a, Olivera Todorović, savetnik kordinator, dr. Milan Bošković savetnik kordinator, Tatjana Mišović savetnik kordinator i drugi.  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>Nikola</cp:lastModifiedBy>
  <cp:revision>9</cp:revision>
  <dcterms:created xsi:type="dcterms:W3CDTF">2006-08-16T00:00:00Z</dcterms:created>
  <dcterms:modified xsi:type="dcterms:W3CDTF">2015-02-02T10:49:15Z</dcterms:modified>
</cp:coreProperties>
</file>